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A4EC-E214-412D-950B-5B043BA2501D}" type="datetimeFigureOut">
              <a:rPr kumimoji="1" lang="ja-JP" altLang="en-US" smtClean="0"/>
              <a:pPr/>
              <a:t>2016/5/31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CF9-3770-4CD9-AE9B-427BF8A575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 l="5101" t="12087" r="23366" b="70421"/>
          <a:stretch>
            <a:fillRect/>
          </a:stretch>
        </p:blipFill>
        <p:spPr bwMode="auto">
          <a:xfrm>
            <a:off x="-27384" y="0"/>
            <a:ext cx="6885384" cy="543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260648" y="323528"/>
            <a:ext cx="6408712" cy="6552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en-US" altLang="ja-JP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UDCast</a:t>
            </a:r>
            <a:r>
              <a:rPr kumimoji="1" lang="ja-JP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アプリケーションはじめました。</a:t>
            </a:r>
            <a:r>
              <a:rPr kumimoji="1" lang="en-US" altLang="ja-JP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ja-JP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\\TS-SJIGYO\share\UDCast\_H8A9734.jpg"/>
          <p:cNvPicPr>
            <a:picLocks noChangeAspect="1" noChangeArrowheads="1"/>
          </p:cNvPicPr>
          <p:nvPr/>
        </p:nvPicPr>
        <p:blipFill>
          <a:blip r:embed="rId3" cstate="print"/>
          <a:srcRect l="21336" r="1322"/>
          <a:stretch>
            <a:fillRect/>
          </a:stretch>
        </p:blipFill>
        <p:spPr bwMode="auto">
          <a:xfrm>
            <a:off x="44624" y="5508104"/>
            <a:ext cx="1962941" cy="16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5" descr="\\TS-SJIGYO\share\UDCast\オキちゃんショー午後（前川剛）100822.JPG"/>
          <p:cNvPicPr>
            <a:picLocks noChangeAspect="1" noChangeArrowheads="1"/>
          </p:cNvPicPr>
          <p:nvPr/>
        </p:nvPicPr>
        <p:blipFill>
          <a:blip r:embed="rId4" cstate="print"/>
          <a:srcRect l="7985" r="14830"/>
          <a:stretch>
            <a:fillRect/>
          </a:stretch>
        </p:blipFill>
        <p:spPr bwMode="auto">
          <a:xfrm>
            <a:off x="2447530" y="5508104"/>
            <a:ext cx="1962941" cy="16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6" descr="\\TS-SJIGYO\share\UDCast\UDCast_QRcode\UDCast_Android_QR(ｲﾝｽﾄｰﾙ）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3296" y="8483917"/>
            <a:ext cx="648152" cy="648152"/>
          </a:xfrm>
          <a:prstGeom prst="rect">
            <a:avLst/>
          </a:prstGeom>
          <a:noFill/>
        </p:spPr>
      </p:pic>
      <p:pic>
        <p:nvPicPr>
          <p:cNvPr id="9" name="Picture 7" descr="\\TS-SJIGYO\share\UDCast\UDCast_QRcode\UDCast_iOS_QR(ｲﾝｽﾄｰﾙ）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632" y="8483997"/>
            <a:ext cx="648152" cy="64815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biLevel thresh="50000"/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1133743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9" r="9044" b="10049"/>
          <a:stretch/>
        </p:blipFill>
        <p:spPr bwMode="auto">
          <a:xfrm>
            <a:off x="2968906" y="8495044"/>
            <a:ext cx="920188" cy="61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 descr="\\TS-SJIGYO\share\UDCast\_H8A1355.jpg"/>
          <p:cNvPicPr>
            <a:picLocks noChangeAspect="1" noChangeArrowheads="1"/>
          </p:cNvPicPr>
          <p:nvPr/>
        </p:nvPicPr>
        <p:blipFill>
          <a:blip r:embed="rId9" cstate="print"/>
          <a:srcRect l="10668" r="11991"/>
          <a:stretch>
            <a:fillRect/>
          </a:stretch>
        </p:blipFill>
        <p:spPr bwMode="auto">
          <a:xfrm>
            <a:off x="4850435" y="5508104"/>
            <a:ext cx="1962941" cy="16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テキスト ボックス 15"/>
          <p:cNvSpPr txBox="1"/>
          <p:nvPr/>
        </p:nvSpPr>
        <p:spPr>
          <a:xfrm>
            <a:off x="116632" y="553394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水族館でも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69160" y="553394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美ら海シアターでも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92896" y="687625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オキちゃ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ん劇場でも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5752" t="31373" r="33622" b="26841"/>
          <a:stretch>
            <a:fillRect/>
          </a:stretch>
        </p:blipFill>
        <p:spPr bwMode="auto">
          <a:xfrm>
            <a:off x="1412776" y="1619672"/>
            <a:ext cx="40324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260648" y="392392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 smtClean="0">
                <a:solidFill>
                  <a:schemeClr val="bg1"/>
                </a:solidFill>
              </a:rPr>
              <a:t>耳が聞こえない、また聞こえにくい方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や、外国人利用者へ向けてスマートフォンやタブレットなどで案内放送やイルカショーの</a:t>
            </a:r>
            <a:r>
              <a:rPr lang="ja-JP" altLang="en-US" sz="2000" b="1" dirty="0">
                <a:solidFill>
                  <a:schemeClr val="bg1"/>
                </a:solidFill>
              </a:rPr>
              <a:t>解説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を「</a:t>
            </a:r>
            <a:r>
              <a:rPr lang="ja-JP" altLang="en-US" sz="2000" b="1" dirty="0">
                <a:solidFill>
                  <a:schemeClr val="bg1"/>
                </a:solidFill>
              </a:rPr>
              <a:t>字幕」や「手話」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で表示する「</a:t>
            </a:r>
            <a:r>
              <a:rPr lang="en-US" altLang="ja-JP" sz="2000" b="1" dirty="0" err="1" smtClean="0">
                <a:solidFill>
                  <a:schemeClr val="bg1"/>
                </a:solidFill>
              </a:rPr>
              <a:t>UDCast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 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アプリケーション」を導入</a:t>
            </a:r>
            <a:r>
              <a:rPr lang="ja-JP" altLang="en-US" sz="2000" b="1" dirty="0">
                <a:solidFill>
                  <a:schemeClr val="bg1"/>
                </a:solidFill>
              </a:rPr>
              <a:t>いたしました！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24" y="7292042"/>
            <a:ext cx="6480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字幕表示：５言語（日本語、英語、中国語（繁体・簡体）、韓国語）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手話映像：日本手話（オキちゃん劇場、水族館館内放送のみ対応）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情報端末の機種によっては対応していない場合もございます。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アプリケーションのダウンロードは無料です。</a:t>
            </a:r>
            <a:endParaRPr lang="en-US" altLang="ja-JP" sz="1400" b="1" dirty="0" smtClean="0"/>
          </a:p>
          <a:p>
            <a:endParaRPr lang="en-US" altLang="ja-JP" sz="1400" b="1" dirty="0" smtClean="0"/>
          </a:p>
        </p:txBody>
      </p:sp>
      <p:pic>
        <p:nvPicPr>
          <p:cNvPr id="1026" name="Picture 2" descr="C:\Users\381K_T1205\Desktop\an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9773" y="8316416"/>
            <a:ext cx="541842" cy="189644"/>
          </a:xfrm>
          <a:prstGeom prst="rect">
            <a:avLst/>
          </a:prstGeom>
          <a:noFill/>
        </p:spPr>
      </p:pic>
      <p:pic>
        <p:nvPicPr>
          <p:cNvPr id="1027" name="Picture 3" descr="C:\Users\381K_T1205\Desktop\appstor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6322" y="8316416"/>
            <a:ext cx="545226" cy="190829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/>
          <a:srcRect l="1350" t="16002" r="17641" b="15991"/>
          <a:stretch>
            <a:fillRect/>
          </a:stretch>
        </p:blipFill>
        <p:spPr bwMode="auto">
          <a:xfrm>
            <a:off x="5373216" y="7488324"/>
            <a:ext cx="1296144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財団法人海洋博覧会記念公園管理財団</dc:creator>
  <cp:lastModifiedBy>365K</cp:lastModifiedBy>
  <cp:revision>34</cp:revision>
  <cp:lastPrinted>2016-05-31T04:16:55Z</cp:lastPrinted>
  <dcterms:created xsi:type="dcterms:W3CDTF">2016-05-28T00:07:11Z</dcterms:created>
  <dcterms:modified xsi:type="dcterms:W3CDTF">2016-05-31T04:17:32Z</dcterms:modified>
</cp:coreProperties>
</file>